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1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333" autoAdjust="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0050-A39B-4785-A2FB-D66FFA653F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88641"/>
            <a:ext cx="7268344" cy="129614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Порядок проведения конкурса на должности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работников, относящихся к ППС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95124" y="3918236"/>
            <a:ext cx="17281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30828" y="3918236"/>
            <a:ext cx="17281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66532" y="3918236"/>
            <a:ext cx="208823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6492" y="2262052"/>
            <a:ext cx="17281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ОКиД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рассылает по кафедрам списки работников, у которых  истекает срок действия трудового договора  в след.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чебном году</a:t>
            </a:r>
          </a:p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(01.06)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4538940" y="2118036"/>
            <a:ext cx="2016224" cy="1440160"/>
            <a:chOff x="2411760" y="1412776"/>
            <a:chExt cx="2016224" cy="144016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483768" y="1556792"/>
              <a:ext cx="1872208" cy="12961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ОУО </a:t>
              </a: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размещает объявление о конкурсе</a:t>
              </a:r>
            </a:p>
            <a:p>
              <a:pPr lvl="0" algn="ctr">
                <a:spcBef>
                  <a:spcPct val="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01.11-05.11</a:t>
              </a:r>
            </a:p>
            <a:p>
              <a:pPr lvl="0" algn="ctr">
                <a:spcBef>
                  <a:spcPct val="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01.04-05.04</a:t>
              </a:r>
            </a:p>
            <a:p>
              <a:pPr algn="ctr"/>
              <a:endParaRPr lang="ru-RU" dirty="0"/>
            </a:p>
          </p:txBody>
        </p:sp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2411760" y="1412776"/>
              <a:ext cx="2016224" cy="144016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938540" y="3990244"/>
            <a:ext cx="194421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Проведение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заседания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кафедры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02.12-06.12 по 02.01-06.01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02.05-06.05 по 02.06-06.06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602836" y="3990244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Проведение заседания Ученого совета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ранее 02.01-06.01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ранее 02.06-06.06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890868" y="3990244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15204" y="2262052"/>
            <a:ext cx="180020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Подача заявлений и сопутствующих документов от претендентов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01-05.11 по 01.12-05.12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01.04-05.04 по 01.05-05.05</a:t>
            </a:r>
          </a:p>
          <a:p>
            <a:pPr algn="ctr">
              <a:spcBef>
                <a:spcPct val="0"/>
              </a:spcBef>
              <a:defRPr/>
            </a:pPr>
            <a:endPara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267132" y="4062252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ОКиД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издает приказ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 зачислении на должность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 31.01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 30.06</a:t>
            </a:r>
          </a:p>
          <a:p>
            <a:pPr algn="ctr">
              <a:spcBef>
                <a:spcPct val="0"/>
              </a:spcBef>
              <a:defRPr/>
            </a:pPr>
            <a:endParaRPr lang="ru-RU" sz="1200" b="1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450708" y="2262052"/>
            <a:ext cx="189453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Зав. кафедрами подают 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рапорта об объявлении конкурса в </a:t>
            </a:r>
            <a:r>
              <a:rPr lang="ru-RU" sz="11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ОКиД</a:t>
            </a:r>
            <a:endPara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01.09 по 31.10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01.01 по 31.03</a:t>
            </a:r>
          </a:p>
          <a:p>
            <a:pPr algn="ctr"/>
            <a:endParaRPr lang="ru-RU" dirty="0"/>
          </a:p>
        </p:txBody>
      </p:sp>
      <p:cxnSp>
        <p:nvCxnSpPr>
          <p:cNvPr id="33" name="Прямая со стрелкой 32"/>
          <p:cNvCxnSpPr>
            <a:stCxn id="7" idx="3"/>
            <a:endCxn id="24" idx="1"/>
          </p:cNvCxnSpPr>
          <p:nvPr/>
        </p:nvCxnSpPr>
        <p:spPr>
          <a:xfrm>
            <a:off x="2234684" y="291012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4" idx="3"/>
          </p:cNvCxnSpPr>
          <p:nvPr/>
        </p:nvCxnSpPr>
        <p:spPr>
          <a:xfrm>
            <a:off x="4345238" y="2910124"/>
            <a:ext cx="2657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8" idx="1"/>
          </p:cNvCxnSpPr>
          <p:nvPr/>
        </p:nvCxnSpPr>
        <p:spPr>
          <a:xfrm>
            <a:off x="6483156" y="291012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6" idx="3"/>
            <a:endCxn id="5" idx="1"/>
          </p:cNvCxnSpPr>
          <p:nvPr/>
        </p:nvCxnSpPr>
        <p:spPr>
          <a:xfrm>
            <a:off x="2954764" y="456630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5" idx="3"/>
            <a:endCxn id="4" idx="1"/>
          </p:cNvCxnSpPr>
          <p:nvPr/>
        </p:nvCxnSpPr>
        <p:spPr>
          <a:xfrm>
            <a:off x="5259020" y="456630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5220072" y="5229200"/>
            <a:ext cx="2160240" cy="1467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</a:t>
            </a:r>
            <a:r>
              <a:rPr lang="ru-RU" sz="1050" b="1" dirty="0" err="1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ОКиД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готовится приказ о зачислении на должность, трудовой договор (дополнительное соглашение) в течение 14 календарных дней с момента получения полного пакета документов </a:t>
            </a:r>
            <a:endParaRPr lang="ru-RU" sz="10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059832" y="2780928"/>
            <a:ext cx="288032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47864" y="908720"/>
            <a:ext cx="208823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Рапорт об объявлении конкурса на имя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директора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 визой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зав.каф., резолюцией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зам. директора по УР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подается в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А-229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99592" y="908720"/>
            <a:ext cx="194421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1728192" cy="1224136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об окончании срока трудового договора рассылаются в электронном виде по каналам электронной почты  и вывешивается на сайте</a:t>
            </a:r>
            <a:b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83568" y="0"/>
            <a:ext cx="8136904" cy="7499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Документооборот при проведении конкурса на должности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педагогических работников, относящихся к ППС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419872" y="1052736"/>
            <a:ext cx="194421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3275856" y="2996952"/>
            <a:ext cx="2448272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Перечень необходимых документов, передаваемых в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ОУО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от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соискателя: 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заявление 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(с визой 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зав. кафедрой), 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список учебно-методических и научных трудов*</a:t>
            </a:r>
            <a:r>
              <a:rPr kumimoji="0" lang="en-US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^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копия наиболее значимой работы, справка из МВД, копия документа о повышении квалификации, индивидуальный план с подписью зав. 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кафедрой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699792" y="5373216"/>
            <a:ext cx="208823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3635896" y="5229200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788024" y="3356992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6372200" y="1484784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Проводится заседание Ученого совета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(с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16.12 по 27.12</a:t>
            </a:r>
          </a:p>
          <a:p>
            <a:pPr algn="ctr">
              <a:spcBef>
                <a:spcPct val="0"/>
              </a:spcBef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15.06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30.06)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00192" y="908720"/>
            <a:ext cx="180020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ОУО 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формирует объявление о проведении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конкурса, 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размещает на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сайте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6516216" y="5157192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6" name="Стрелка вправо 55"/>
          <p:cNvSpPr/>
          <p:nvPr/>
        </p:nvSpPr>
        <p:spPr>
          <a:xfrm>
            <a:off x="2267744" y="3501008"/>
            <a:ext cx="792088" cy="684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67544" y="3212976"/>
            <a:ext cx="180020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Для совместителей  справку с места работы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Стрелка вправо 57"/>
          <p:cNvSpPr/>
          <p:nvPr/>
        </p:nvSpPr>
        <p:spPr>
          <a:xfrm rot="10800000">
            <a:off x="5940152" y="3573016"/>
            <a:ext cx="864096" cy="684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804248" y="3068960"/>
            <a:ext cx="208823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Для не работавших ранее дополнительно: личный листок по учету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кадров,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копии документов  об образовании, копия трудовой книжки, согласие на обработку персональных данных*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stCxn id="27" idx="3"/>
            <a:endCxn id="28" idx="1"/>
          </p:cNvCxnSpPr>
          <p:nvPr/>
        </p:nvCxnSpPr>
        <p:spPr>
          <a:xfrm>
            <a:off x="2843808" y="17728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28" idx="3"/>
            <a:endCxn id="36" idx="1"/>
          </p:cNvCxnSpPr>
          <p:nvPr/>
        </p:nvCxnSpPr>
        <p:spPr>
          <a:xfrm>
            <a:off x="5436096" y="177281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endCxn id="34" idx="1"/>
          </p:cNvCxnSpPr>
          <p:nvPr/>
        </p:nvCxnSpPr>
        <p:spPr>
          <a:xfrm>
            <a:off x="4644008" y="5949280"/>
            <a:ext cx="576064" cy="13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2483768" y="5229200"/>
            <a:ext cx="2160240" cy="1467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Конкурсные дела (Рекомендация кафедры, выписка из протокола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заседания кафедры,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документы претендента) передаются в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А-229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 течение 3 рабочих дней после заседания (в алфавитном порядке)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316</Words>
  <Application>Microsoft Office PowerPoint</Application>
  <PresentationFormat>Экран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Порядок проведения конкурса на должности педагогических работников, относящихся к ППС</vt:lpstr>
      <vt:lpstr>Приказ об окончании срока трудового договора рассылаются в электронном виде по каналам электронной почты  и вывешивается на сайте  </vt:lpstr>
    </vt:vector>
  </TitlesOfParts>
  <Company>KNITU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проведения конкурса на должности НПР</dc:title>
  <dc:creator>Пользователь1</dc:creator>
  <cp:lastModifiedBy>237</cp:lastModifiedBy>
  <cp:revision>63</cp:revision>
  <dcterms:created xsi:type="dcterms:W3CDTF">2015-02-02T12:01:46Z</dcterms:created>
  <dcterms:modified xsi:type="dcterms:W3CDTF">2021-06-01T11:24:09Z</dcterms:modified>
</cp:coreProperties>
</file>